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adversary system of trial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Australian way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7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8653" y="509286"/>
            <a:ext cx="9525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ROLE OF THE PARTIES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4890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2273" y="555585"/>
            <a:ext cx="107297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NEED FOR LEGAL REPRESENTATION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254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020" y="416689"/>
            <a:ext cx="104287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ROLE OF THE JUDGE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180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975" y="439838"/>
            <a:ext cx="9954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STANDARD AND BURDEN OF PROOF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8208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630" y="370390"/>
            <a:ext cx="1048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RULES OF EVIDENCE AND PROCEDURE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22530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0618" y="393539"/>
            <a:ext cx="833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RULES OF EVIDENCE</a:t>
            </a:r>
            <a:endParaRPr lang="en-US" sz="4400"/>
          </a:p>
        </p:txBody>
      </p:sp>
      <p:sp>
        <p:nvSpPr>
          <p:cNvPr id="3" name="TextBox 2"/>
          <p:cNvSpPr txBox="1"/>
          <p:nvPr/>
        </p:nvSpPr>
        <p:spPr>
          <a:xfrm>
            <a:off x="2077656" y="1435261"/>
            <a:ext cx="6539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HEARSAY EVIDENCE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OPINION EVIDENCE (THE USE OF EXPERTS)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PRIOR CONVICTIONS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PRIVILEGED INFORMATION</a:t>
            </a:r>
          </a:p>
        </p:txBody>
      </p:sp>
    </p:spTree>
    <p:extLst>
      <p:ext uri="{BB962C8B-B14F-4D97-AF65-F5344CB8AC3E}">
        <p14:creationId xmlns:p14="http://schemas.microsoft.com/office/powerpoint/2010/main" val="107908848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</TotalTime>
  <Words>50</Words>
  <Application>Microsoft Macintosh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Arial</vt:lpstr>
      <vt:lpstr>Gallery</vt:lpstr>
      <vt:lpstr>The adversary system of trial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adversary system of trial</dc:title>
  <dc:creator>Microsoft Office User</dc:creator>
  <cp:lastModifiedBy>Microsoft Office User</cp:lastModifiedBy>
  <cp:revision>1</cp:revision>
  <dcterms:created xsi:type="dcterms:W3CDTF">2017-05-22T08:59:30Z</dcterms:created>
  <dcterms:modified xsi:type="dcterms:W3CDTF">2017-05-22T09:07:59Z</dcterms:modified>
</cp:coreProperties>
</file>