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7/23/17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7/23/17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Trespass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81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66" y="364067"/>
            <a:ext cx="6231467" cy="623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3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Trespass to the person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r>
              <a:rPr lang="en-US" sz="2400" dirty="0"/>
              <a:t>Trespass to the person covers the right that a person has to their own personal safety and freedom from personal inconvenience. </a:t>
            </a:r>
            <a:endParaRPr lang="en-US" sz="2400" dirty="0"/>
          </a:p>
          <a:p>
            <a:r>
              <a:rPr lang="en-US" sz="2400" dirty="0"/>
              <a:t>Trespass to the person is commonly referred to as assault.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an example of an action that may result in both a criminal prosecution and a civil </a:t>
            </a:r>
            <a:r>
              <a:rPr lang="en-US" sz="2400" dirty="0" smtClean="0"/>
              <a:t>action (suing for compensation). </a:t>
            </a:r>
          </a:p>
          <a:p>
            <a:r>
              <a:rPr lang="en-US" sz="2400" dirty="0" smtClean="0"/>
              <a:t>Trespass to the person can come in three forms </a:t>
            </a:r>
          </a:p>
          <a:p>
            <a:pPr lvl="1"/>
            <a:r>
              <a:rPr lang="en-US" sz="2200" b="1" dirty="0" smtClean="0"/>
              <a:t>Assault</a:t>
            </a:r>
          </a:p>
          <a:p>
            <a:pPr lvl="1"/>
            <a:r>
              <a:rPr lang="en-US" sz="2200" b="1" dirty="0" smtClean="0"/>
              <a:t>Battery</a:t>
            </a:r>
          </a:p>
          <a:p>
            <a:pPr lvl="1"/>
            <a:r>
              <a:rPr lang="en-US" sz="2200" b="1" dirty="0" smtClean="0"/>
              <a:t>False Imprisonment</a:t>
            </a:r>
            <a:endParaRPr lang="en-US" sz="22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81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Assault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tort of assault occurs when the defendant’s actions places the plaintiff in a position where they reasonably believe that they are in immediate physical danger. </a:t>
            </a:r>
            <a:endParaRPr lang="en-US" sz="2400" dirty="0"/>
          </a:p>
          <a:p>
            <a:r>
              <a:rPr lang="en-US" sz="2400" dirty="0"/>
              <a:t>It can be assault, </a:t>
            </a:r>
            <a:r>
              <a:rPr lang="en-US" sz="2400" dirty="0" smtClean="0"/>
              <a:t>to </a:t>
            </a:r>
            <a:r>
              <a:rPr lang="en-US" sz="2400" dirty="0"/>
              <a:t>approach someone menacingly with a knife in hand, to point a gun at someone, or to throw a punch that misses. </a:t>
            </a:r>
            <a:endParaRPr lang="en-US" sz="2400" dirty="0" smtClean="0"/>
          </a:p>
          <a:p>
            <a:r>
              <a:rPr lang="en-US" sz="2400" dirty="0"/>
              <a:t>To prove assault, the plaintiff must show that all of the following circumstances exist. 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defendant posed a direct threat to the plaintiff. 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plaintiff held a reasonable fear of harm due to the threat. 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plaintiff had knowledge of the threat made by the defendant. </a:t>
            </a:r>
            <a:endParaRPr lang="en-US" sz="2400" dirty="0"/>
          </a:p>
          <a:p>
            <a:pPr lvl="1"/>
            <a:endParaRPr lang="en-US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1277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Battery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Often an assault is combined with </a:t>
            </a:r>
            <a:r>
              <a:rPr lang="en-US" b="1" dirty="0"/>
              <a:t>battery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occurs when the defendant actually carries out the action feared, such as </a:t>
            </a:r>
            <a:r>
              <a:rPr lang="en-US" dirty="0" smtClean="0"/>
              <a:t>firing </a:t>
            </a:r>
            <a:r>
              <a:rPr lang="en-US" dirty="0"/>
              <a:t>the gun, stabbing with the knife or contacting the plaintiff with the punch </a:t>
            </a:r>
            <a:endParaRPr lang="en-US" dirty="0"/>
          </a:p>
          <a:p>
            <a:r>
              <a:rPr lang="en-US" dirty="0"/>
              <a:t>Of course, it is possible to be battered by surprise, without </a:t>
            </a:r>
            <a:r>
              <a:rPr lang="en-US" dirty="0" smtClean="0"/>
              <a:t>first </a:t>
            </a:r>
            <a:r>
              <a:rPr lang="en-US" dirty="0"/>
              <a:t>being threatened, and therefore not necessarily suffer an </a:t>
            </a:r>
            <a:r>
              <a:rPr lang="en-US" dirty="0" smtClean="0"/>
              <a:t>assault.</a:t>
            </a:r>
          </a:p>
          <a:p>
            <a:r>
              <a:rPr lang="en-US" dirty="0"/>
              <a:t>To prove battery, the plaintiff must show that all of the following circumstances </a:t>
            </a:r>
            <a:r>
              <a:rPr lang="en-US" dirty="0" smtClean="0"/>
              <a:t>exist.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defendant made direct contact with the body of the plaintiff.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defendant intended to make contact.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defendant acted voluntarily.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23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False imprisonment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Autofit/>
          </a:bodyPr>
          <a:lstStyle/>
          <a:p>
            <a:r>
              <a:rPr lang="en-US" sz="2400" dirty="0"/>
              <a:t>False imprisonment occurs when one person unlawfully detains another person. </a:t>
            </a:r>
            <a:endParaRPr lang="en-US" sz="2400" dirty="0"/>
          </a:p>
          <a:p>
            <a:r>
              <a:rPr lang="en-AU" sz="2400" dirty="0" smtClean="0"/>
              <a:t> </a:t>
            </a:r>
            <a:r>
              <a:rPr lang="en-AU" sz="2400" dirty="0"/>
              <a:t>This does not include the situation of being lawfully arrested or detained by the police. </a:t>
            </a:r>
            <a:endParaRPr lang="en-AU" sz="2400" dirty="0"/>
          </a:p>
          <a:p>
            <a:r>
              <a:rPr lang="en-AU" sz="2400" dirty="0"/>
              <a:t>To prove false imprisonment, all of the following factors must be shown. </a:t>
            </a:r>
            <a:endParaRPr lang="en-AU" sz="2400" dirty="0"/>
          </a:p>
          <a:p>
            <a:pPr lvl="1"/>
            <a:r>
              <a:rPr lang="en-AU" sz="2400" dirty="0"/>
              <a:t>There was total restraint of the plaintiff (that is, there was no reasonable means of escape). </a:t>
            </a:r>
            <a:endParaRPr lang="en-AU" sz="2400" dirty="0"/>
          </a:p>
          <a:p>
            <a:pPr lvl="1"/>
            <a:r>
              <a:rPr lang="en-AU" sz="2400" dirty="0"/>
              <a:t> The act of restraining the plaintiff was the direct action of the defendant. </a:t>
            </a:r>
            <a:endParaRPr lang="en-AU" sz="2400" dirty="0"/>
          </a:p>
          <a:p>
            <a:pPr lvl="1"/>
            <a:r>
              <a:rPr lang="en-AU" sz="2400" dirty="0"/>
              <a:t> The defendant acted intentionally. </a:t>
            </a:r>
            <a:endParaRPr lang="en-AU" sz="2400" dirty="0"/>
          </a:p>
          <a:p>
            <a:pPr lvl="1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6625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Trespass to land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rightful occupiers of land may take action </a:t>
            </a:r>
            <a:r>
              <a:rPr lang="en-US" dirty="0" smtClean="0"/>
              <a:t>to: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emove </a:t>
            </a:r>
            <a:r>
              <a:rPr lang="en-US" dirty="0"/>
              <a:t>a </a:t>
            </a:r>
            <a:r>
              <a:rPr lang="en-US" dirty="0" smtClean="0"/>
              <a:t>trespasser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eek </a:t>
            </a:r>
            <a:r>
              <a:rPr lang="en-US" dirty="0"/>
              <a:t>out assistance to remove a </a:t>
            </a:r>
            <a:r>
              <a:rPr lang="en-US" dirty="0" smtClean="0"/>
              <a:t>trespasser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top </a:t>
            </a:r>
            <a:r>
              <a:rPr lang="en-US" dirty="0"/>
              <a:t>a repetition of </a:t>
            </a:r>
            <a:r>
              <a:rPr lang="en-US" dirty="0" smtClean="0"/>
              <a:t>trespass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laim </a:t>
            </a:r>
            <a:r>
              <a:rPr lang="en-US" dirty="0"/>
              <a:t>compensation for losses resulting from trespass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As a general rule, it is trespass in these situations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enter another person’s land without permission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to stay there for longer than is </a:t>
            </a:r>
            <a:r>
              <a:rPr lang="en-US" dirty="0" smtClean="0"/>
              <a:t>permitted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put something on or against the land of another person. 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575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b="1" i="1" dirty="0" smtClean="0"/>
              <a:t>Exceptions to </a:t>
            </a:r>
            <a:r>
              <a:rPr lang="en-US" sz="4800" b="1" i="1" dirty="0" smtClean="0"/>
              <a:t>Trespass </a:t>
            </a:r>
            <a:r>
              <a:rPr lang="en-US" sz="4800" b="1" i="1" dirty="0"/>
              <a:t>to land 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421658"/>
            <a:ext cx="10058400" cy="4050792"/>
          </a:xfrm>
        </p:spPr>
        <p:txBody>
          <a:bodyPr/>
          <a:lstStyle/>
          <a:p>
            <a:r>
              <a:rPr lang="en-US" sz="2400" dirty="0" smtClean="0"/>
              <a:t>There are some occasions where trespass to land does </a:t>
            </a:r>
            <a:r>
              <a:rPr lang="en-US" sz="2400" smtClean="0"/>
              <a:t>not apply: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not trespass </a:t>
            </a:r>
            <a:r>
              <a:rPr lang="en-US" sz="2400" dirty="0" smtClean="0"/>
              <a:t>for </a:t>
            </a:r>
            <a:r>
              <a:rPr lang="en-US" sz="2400" dirty="0"/>
              <a:t>a representative from a gas company or a private supplier to enter your land and check the gas meter.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same situation would apply, for example, if an RSPCA inspector checked the condition of your animals. </a:t>
            </a:r>
            <a:endParaRPr lang="en-US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918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48</TotalTime>
  <Words>488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Wood Type</vt:lpstr>
      <vt:lpstr>Trespass</vt:lpstr>
      <vt:lpstr>PowerPoint Presentation</vt:lpstr>
      <vt:lpstr>Trespass to the person </vt:lpstr>
      <vt:lpstr>Assault </vt:lpstr>
      <vt:lpstr>Battery</vt:lpstr>
      <vt:lpstr>False imprisonment </vt:lpstr>
      <vt:lpstr>Trespass to land </vt:lpstr>
      <vt:lpstr>Exceptions to Trespass to land 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Trespass</dc:title>
  <dc:creator>Robertson, Stephen M</dc:creator>
  <cp:lastModifiedBy>Robertson, Stephen M</cp:lastModifiedBy>
  <cp:revision>4</cp:revision>
  <dcterms:created xsi:type="dcterms:W3CDTF">2017-07-23T01:47:38Z</dcterms:created>
  <dcterms:modified xsi:type="dcterms:W3CDTF">2017-07-23T02:35:59Z</dcterms:modified>
</cp:coreProperties>
</file>